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Lst>
  <p:sldSz cx="9144000" cy="6858000" type="screen4x3"/>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29" d="100"/>
          <a:sy n="29" d="100"/>
        </p:scale>
        <p:origin x="-714" y="-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7" name="6 Conector recto"/>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28 Título"/>
          <p:cNvSpPr>
            <a:spLocks noGrp="1"/>
          </p:cNvSpPr>
          <p:nvPr>
            <p:ph type="ctrTitle"/>
          </p:nvPr>
        </p:nvSpPr>
        <p:spPr>
          <a:xfrm>
            <a:off x="381000" y="4853411"/>
            <a:ext cx="8458200" cy="1222375"/>
          </a:xfrm>
        </p:spPr>
        <p:txBody>
          <a:bodyPr anchor="t"/>
          <a:lstStyle/>
          <a:p>
            <a:r>
              <a:rPr kumimoji="0" lang="es-ES" smtClean="0"/>
              <a:t>Haga clic para modificar el estilo de título del patrón</a:t>
            </a:r>
            <a:endParaRPr kumimoji="0" lang="en-US"/>
          </a:p>
        </p:txBody>
      </p:sp>
      <p:sp>
        <p:nvSpPr>
          <p:cNvPr id="9" name="8 Subtítulo"/>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 smtClean="0"/>
              <a:t>Haga clic para modificar el estilo de subtítulo del patrón</a:t>
            </a:r>
            <a:endParaRPr kumimoji="0" lang="en-US"/>
          </a:p>
        </p:txBody>
      </p:sp>
      <p:sp>
        <p:nvSpPr>
          <p:cNvPr id="16" name="15 Marcador de fecha"/>
          <p:cNvSpPr>
            <a:spLocks noGrp="1"/>
          </p:cNvSpPr>
          <p:nvPr>
            <p:ph type="dt" sz="half" idx="10"/>
          </p:nvPr>
        </p:nvSpPr>
        <p:spPr/>
        <p:txBody>
          <a:bodyPr/>
          <a:lstStyle/>
          <a:p>
            <a:fld id="{C718D579-C983-41CF-846A-BEF8AFBEAC33}" type="datetimeFigureOut">
              <a:rPr lang="es-CO" smtClean="0"/>
              <a:t>27/09/2016</a:t>
            </a:fld>
            <a:endParaRPr lang="es-CO"/>
          </a:p>
        </p:txBody>
      </p:sp>
      <p:sp>
        <p:nvSpPr>
          <p:cNvPr id="2" name="1 Marcador de pie de página"/>
          <p:cNvSpPr>
            <a:spLocks noGrp="1"/>
          </p:cNvSpPr>
          <p:nvPr>
            <p:ph type="ftr" sz="quarter" idx="11"/>
          </p:nvPr>
        </p:nvSpPr>
        <p:spPr/>
        <p:txBody>
          <a:bodyPr/>
          <a:lstStyle/>
          <a:p>
            <a:endParaRPr lang="es-CO"/>
          </a:p>
        </p:txBody>
      </p:sp>
      <p:sp>
        <p:nvSpPr>
          <p:cNvPr id="15" name="14 Marcador de número de diapositiva"/>
          <p:cNvSpPr>
            <a:spLocks noGrp="1"/>
          </p:cNvSpPr>
          <p:nvPr>
            <p:ph type="sldNum" sz="quarter" idx="12"/>
          </p:nvPr>
        </p:nvSpPr>
        <p:spPr>
          <a:xfrm>
            <a:off x="8229600" y="6473952"/>
            <a:ext cx="758952" cy="246888"/>
          </a:xfrm>
        </p:spPr>
        <p:txBody>
          <a:bodyPr/>
          <a:lstStyle/>
          <a:p>
            <a:fld id="{AA1A6546-EC1E-4001-8940-0028CD3BD4E6}" type="slidenum">
              <a:rPr lang="es-CO" smtClean="0"/>
              <a:t>‹Nº›</a:t>
            </a:fld>
            <a:endParaRPr lang="es-CO"/>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C718D579-C983-41CF-846A-BEF8AFBEAC33}" type="datetimeFigureOut">
              <a:rPr lang="es-CO" smtClean="0"/>
              <a:t>27/09/2016</a:t>
            </a:fld>
            <a:endParaRPr lang="es-CO"/>
          </a:p>
        </p:txBody>
      </p:sp>
      <p:sp>
        <p:nvSpPr>
          <p:cNvPr id="5" name="4 Marcador de pie de página"/>
          <p:cNvSpPr>
            <a:spLocks noGrp="1"/>
          </p:cNvSpPr>
          <p:nvPr>
            <p:ph type="ftr" sz="quarter" idx="11"/>
          </p:nvPr>
        </p:nvSpPr>
        <p:spPr/>
        <p:txBody>
          <a:bodyPr/>
          <a:lstStyle/>
          <a:p>
            <a:endParaRPr lang="es-CO"/>
          </a:p>
        </p:txBody>
      </p:sp>
      <p:sp>
        <p:nvSpPr>
          <p:cNvPr id="6" name="5 Marcador de número de diapositiva"/>
          <p:cNvSpPr>
            <a:spLocks noGrp="1"/>
          </p:cNvSpPr>
          <p:nvPr>
            <p:ph type="sldNum" sz="quarter" idx="12"/>
          </p:nvPr>
        </p:nvSpPr>
        <p:spPr/>
        <p:txBody>
          <a:bodyPr/>
          <a:lstStyle/>
          <a:p>
            <a:fld id="{AA1A6546-EC1E-4001-8940-0028CD3BD4E6}" type="slidenum">
              <a:rPr lang="es-CO" smtClean="0"/>
              <a:t>‹Nº›</a:t>
            </a:fld>
            <a:endParaRPr lang="es-CO"/>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858000" y="549276"/>
            <a:ext cx="1828800" cy="5851525"/>
          </a:xfrm>
        </p:spPr>
        <p:txBody>
          <a:bodyPr vert="eaVer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549276"/>
            <a:ext cx="6248400" cy="5851525"/>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C718D579-C983-41CF-846A-BEF8AFBEAC33}" type="datetimeFigureOut">
              <a:rPr lang="es-CO" smtClean="0"/>
              <a:t>27/09/2016</a:t>
            </a:fld>
            <a:endParaRPr lang="es-CO"/>
          </a:p>
        </p:txBody>
      </p:sp>
      <p:sp>
        <p:nvSpPr>
          <p:cNvPr id="5" name="4 Marcador de pie de página"/>
          <p:cNvSpPr>
            <a:spLocks noGrp="1"/>
          </p:cNvSpPr>
          <p:nvPr>
            <p:ph type="ftr" sz="quarter" idx="11"/>
          </p:nvPr>
        </p:nvSpPr>
        <p:spPr/>
        <p:txBody>
          <a:bodyPr/>
          <a:lstStyle/>
          <a:p>
            <a:endParaRPr lang="es-CO"/>
          </a:p>
        </p:txBody>
      </p:sp>
      <p:sp>
        <p:nvSpPr>
          <p:cNvPr id="6" name="5 Marcador de número de diapositiva"/>
          <p:cNvSpPr>
            <a:spLocks noGrp="1"/>
          </p:cNvSpPr>
          <p:nvPr>
            <p:ph type="sldNum" sz="quarter" idx="12"/>
          </p:nvPr>
        </p:nvSpPr>
        <p:spPr/>
        <p:txBody>
          <a:bodyPr/>
          <a:lstStyle/>
          <a:p>
            <a:fld id="{AA1A6546-EC1E-4001-8940-0028CD3BD4E6}" type="slidenum">
              <a:rPr lang="es-CO" smtClean="0"/>
              <a:t>‹Nº›</a:t>
            </a:fld>
            <a:endParaRPr lang="es-CO"/>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2" name="2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27" name="26 Marcador de contenido"/>
          <p:cNvSpPr>
            <a:spLocks noGrp="1"/>
          </p:cNvSpPr>
          <p:nvPr>
            <p:ph idx="1"/>
          </p:nvPr>
        </p:nvSpPr>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25" name="24 Marcador de fecha"/>
          <p:cNvSpPr>
            <a:spLocks noGrp="1"/>
          </p:cNvSpPr>
          <p:nvPr>
            <p:ph type="dt" sz="half" idx="10"/>
          </p:nvPr>
        </p:nvSpPr>
        <p:spPr/>
        <p:txBody>
          <a:bodyPr/>
          <a:lstStyle/>
          <a:p>
            <a:fld id="{C718D579-C983-41CF-846A-BEF8AFBEAC33}" type="datetimeFigureOut">
              <a:rPr lang="es-CO" smtClean="0"/>
              <a:t>27/09/2016</a:t>
            </a:fld>
            <a:endParaRPr lang="es-CO"/>
          </a:p>
        </p:txBody>
      </p:sp>
      <p:sp>
        <p:nvSpPr>
          <p:cNvPr id="19" name="18 Marcador de pie de página"/>
          <p:cNvSpPr>
            <a:spLocks noGrp="1"/>
          </p:cNvSpPr>
          <p:nvPr>
            <p:ph type="ftr" sz="quarter" idx="11"/>
          </p:nvPr>
        </p:nvSpPr>
        <p:spPr>
          <a:xfrm>
            <a:off x="3581400" y="76200"/>
            <a:ext cx="2895600" cy="288925"/>
          </a:xfrm>
        </p:spPr>
        <p:txBody>
          <a:bodyPr/>
          <a:lstStyle/>
          <a:p>
            <a:endParaRPr lang="es-CO"/>
          </a:p>
        </p:txBody>
      </p:sp>
      <p:sp>
        <p:nvSpPr>
          <p:cNvPr id="16" name="15 Marcador de número de diapositiva"/>
          <p:cNvSpPr>
            <a:spLocks noGrp="1"/>
          </p:cNvSpPr>
          <p:nvPr>
            <p:ph type="sldNum" sz="quarter" idx="12"/>
          </p:nvPr>
        </p:nvSpPr>
        <p:spPr>
          <a:xfrm>
            <a:off x="8229600" y="6473952"/>
            <a:ext cx="758952" cy="246888"/>
          </a:xfrm>
        </p:spPr>
        <p:txBody>
          <a:bodyPr/>
          <a:lstStyle/>
          <a:p>
            <a:fld id="{AA1A6546-EC1E-4001-8940-0028CD3BD4E6}" type="slidenum">
              <a:rPr lang="es-CO" smtClean="0"/>
              <a:t>‹Nº›</a:t>
            </a:fld>
            <a:endParaRPr lang="es-CO"/>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Ref idx="1003">
        <a:schemeClr val="bg2"/>
      </p:bgRef>
    </p:bg>
    <p:spTree>
      <p:nvGrpSpPr>
        <p:cNvPr id="1" name=""/>
        <p:cNvGrpSpPr/>
        <p:nvPr/>
      </p:nvGrpSpPr>
      <p:grpSpPr>
        <a:xfrm>
          <a:off x="0" y="0"/>
          <a:ext cx="0" cy="0"/>
          <a:chOff x="0" y="0"/>
          <a:chExt cx="0" cy="0"/>
        </a:xfrm>
      </p:grpSpPr>
      <p:sp>
        <p:nvSpPr>
          <p:cNvPr id="7" name="6 Conector recto"/>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5 Marcador de texto"/>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 smtClean="0"/>
              <a:t>Haga clic para modificar el estilo de texto del patrón</a:t>
            </a:r>
          </a:p>
        </p:txBody>
      </p:sp>
      <p:sp>
        <p:nvSpPr>
          <p:cNvPr id="19" name="18 Marcador de fecha"/>
          <p:cNvSpPr>
            <a:spLocks noGrp="1"/>
          </p:cNvSpPr>
          <p:nvPr>
            <p:ph type="dt" sz="half" idx="10"/>
          </p:nvPr>
        </p:nvSpPr>
        <p:spPr/>
        <p:txBody>
          <a:bodyPr/>
          <a:lstStyle/>
          <a:p>
            <a:fld id="{C718D579-C983-41CF-846A-BEF8AFBEAC33}" type="datetimeFigureOut">
              <a:rPr lang="es-CO" smtClean="0"/>
              <a:t>27/09/2016</a:t>
            </a:fld>
            <a:endParaRPr lang="es-CO"/>
          </a:p>
        </p:txBody>
      </p:sp>
      <p:sp>
        <p:nvSpPr>
          <p:cNvPr id="11" name="10 Marcador de pie de página"/>
          <p:cNvSpPr>
            <a:spLocks noGrp="1"/>
          </p:cNvSpPr>
          <p:nvPr>
            <p:ph type="ftr" sz="quarter" idx="11"/>
          </p:nvPr>
        </p:nvSpPr>
        <p:spPr/>
        <p:txBody>
          <a:bodyPr/>
          <a:lstStyle/>
          <a:p>
            <a:endParaRPr lang="es-CO"/>
          </a:p>
        </p:txBody>
      </p:sp>
      <p:sp>
        <p:nvSpPr>
          <p:cNvPr id="16" name="15 Marcador de número de diapositiva"/>
          <p:cNvSpPr>
            <a:spLocks noGrp="1"/>
          </p:cNvSpPr>
          <p:nvPr>
            <p:ph type="sldNum" sz="quarter" idx="12"/>
          </p:nvPr>
        </p:nvSpPr>
        <p:spPr/>
        <p:txBody>
          <a:bodyPr/>
          <a:lstStyle/>
          <a:p>
            <a:fld id="{AA1A6546-EC1E-4001-8940-0028CD3BD4E6}" type="slidenum">
              <a:rPr lang="es-CO" smtClean="0"/>
              <a:t>‹Nº›</a:t>
            </a:fld>
            <a:endParaRPr lang="es-CO"/>
          </a:p>
        </p:txBody>
      </p:sp>
      <p:sp>
        <p:nvSpPr>
          <p:cNvPr id="8" name="7 Título"/>
          <p:cNvSpPr>
            <a:spLocks noGrp="1"/>
          </p:cNvSpPr>
          <p:nvPr>
            <p:ph type="title"/>
          </p:nvPr>
        </p:nvSpPr>
        <p:spPr>
          <a:xfrm>
            <a:off x="180475" y="2947085"/>
            <a:ext cx="8686800" cy="1184825"/>
          </a:xfrm>
        </p:spPr>
        <p:txBody>
          <a:bodyPr rtlCol="0" anchor="t"/>
          <a:lstStyle>
            <a:lvl1pPr algn="r">
              <a:defRPr/>
            </a:lvl1pPr>
          </a:lstStyle>
          <a:p>
            <a:r>
              <a:rPr kumimoji="0" lang="es-ES" smtClean="0"/>
              <a:t>Haga clic para modificar el estilo de título del patrón</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0" name="19 Título"/>
          <p:cNvSpPr>
            <a:spLocks noGrp="1"/>
          </p:cNvSpPr>
          <p:nvPr>
            <p:ph type="title"/>
          </p:nvPr>
        </p:nvSpPr>
        <p:spPr>
          <a:xfrm>
            <a:off x="301752" y="457200"/>
            <a:ext cx="8686800" cy="841248"/>
          </a:xfrm>
        </p:spPr>
        <p:txBody>
          <a:bodyPr/>
          <a:lstStyle/>
          <a:p>
            <a:r>
              <a:rPr kumimoji="0" lang="es-ES" smtClean="0"/>
              <a:t>Haga clic para modificar el estilo de título del patrón</a:t>
            </a:r>
            <a:endParaRPr kumimoji="0" lang="en-US"/>
          </a:p>
        </p:txBody>
      </p:sp>
      <p:sp>
        <p:nvSpPr>
          <p:cNvPr id="14" name="13 Marcador de contenido"/>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3" name="12 Marcador de contenido"/>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21" name="20 Marcador de fecha"/>
          <p:cNvSpPr>
            <a:spLocks noGrp="1"/>
          </p:cNvSpPr>
          <p:nvPr>
            <p:ph type="dt" sz="half" idx="10"/>
          </p:nvPr>
        </p:nvSpPr>
        <p:spPr/>
        <p:txBody>
          <a:bodyPr/>
          <a:lstStyle/>
          <a:p>
            <a:fld id="{C718D579-C983-41CF-846A-BEF8AFBEAC33}" type="datetimeFigureOut">
              <a:rPr lang="es-CO" smtClean="0"/>
              <a:t>27/09/2016</a:t>
            </a:fld>
            <a:endParaRPr lang="es-CO"/>
          </a:p>
        </p:txBody>
      </p:sp>
      <p:sp>
        <p:nvSpPr>
          <p:cNvPr id="10" name="9 Marcador de pie de página"/>
          <p:cNvSpPr>
            <a:spLocks noGrp="1"/>
          </p:cNvSpPr>
          <p:nvPr>
            <p:ph type="ftr" sz="quarter" idx="11"/>
          </p:nvPr>
        </p:nvSpPr>
        <p:spPr/>
        <p:txBody>
          <a:bodyPr/>
          <a:lstStyle/>
          <a:p>
            <a:endParaRPr lang="es-CO"/>
          </a:p>
        </p:txBody>
      </p:sp>
      <p:sp>
        <p:nvSpPr>
          <p:cNvPr id="31" name="30 Marcador de número de diapositiva"/>
          <p:cNvSpPr>
            <a:spLocks noGrp="1"/>
          </p:cNvSpPr>
          <p:nvPr>
            <p:ph type="sldNum" sz="quarter" idx="12"/>
          </p:nvPr>
        </p:nvSpPr>
        <p:spPr/>
        <p:txBody>
          <a:bodyPr/>
          <a:lstStyle/>
          <a:p>
            <a:fld id="{AA1A6546-EC1E-4001-8940-0028CD3BD4E6}" type="slidenum">
              <a:rPr lang="es-CO" smtClean="0"/>
              <a:t>‹Nº›</a:t>
            </a:fld>
            <a:endParaRPr lang="es-CO"/>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spTree>
      <p:nvGrpSpPr>
        <p:cNvPr id="1" name=""/>
        <p:cNvGrpSpPr/>
        <p:nvPr/>
      </p:nvGrpSpPr>
      <p:grpSpPr>
        <a:xfrm>
          <a:off x="0" y="0"/>
          <a:ext cx="0" cy="0"/>
          <a:chOff x="0" y="0"/>
          <a:chExt cx="0" cy="0"/>
        </a:xfrm>
      </p:grpSpPr>
      <p:sp>
        <p:nvSpPr>
          <p:cNvPr id="29" name="28 Título"/>
          <p:cNvSpPr>
            <a:spLocks noGrp="1"/>
          </p:cNvSpPr>
          <p:nvPr>
            <p:ph type="title"/>
          </p:nvPr>
        </p:nvSpPr>
        <p:spPr>
          <a:xfrm>
            <a:off x="304800" y="5410200"/>
            <a:ext cx="8610600" cy="882650"/>
          </a:xfrm>
        </p:spPr>
        <p:txBody>
          <a:bodyPr anchor="ctr"/>
          <a:lstStyle>
            <a:lvl1pPr>
              <a:defRPr/>
            </a:lvl1pPr>
          </a:lstStyle>
          <a:p>
            <a:r>
              <a:rPr kumimoji="0" lang="es-ES" smtClean="0"/>
              <a:t>Haga clic para modificar el estilo de título del patrón</a:t>
            </a:r>
            <a:endParaRPr kumimoji="0" lang="en-US"/>
          </a:p>
        </p:txBody>
      </p:sp>
      <p:sp>
        <p:nvSpPr>
          <p:cNvPr id="13" name="12 Marcador de texto"/>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25" name="24 Marcador de texto"/>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4" name="3 Marcador de contenido"/>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28" name="27 Marcador de contenido"/>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0" name="9 Marcador de fecha"/>
          <p:cNvSpPr>
            <a:spLocks noGrp="1"/>
          </p:cNvSpPr>
          <p:nvPr>
            <p:ph type="dt" sz="half" idx="10"/>
          </p:nvPr>
        </p:nvSpPr>
        <p:spPr/>
        <p:txBody>
          <a:bodyPr/>
          <a:lstStyle/>
          <a:p>
            <a:fld id="{C718D579-C983-41CF-846A-BEF8AFBEAC33}" type="datetimeFigureOut">
              <a:rPr lang="es-CO" smtClean="0"/>
              <a:t>27/09/2016</a:t>
            </a:fld>
            <a:endParaRPr lang="es-CO"/>
          </a:p>
        </p:txBody>
      </p:sp>
      <p:sp>
        <p:nvSpPr>
          <p:cNvPr id="6" name="5 Marcador de pie de página"/>
          <p:cNvSpPr>
            <a:spLocks noGrp="1"/>
          </p:cNvSpPr>
          <p:nvPr>
            <p:ph type="ftr" sz="quarter" idx="11"/>
          </p:nvPr>
        </p:nvSpPr>
        <p:spPr/>
        <p:txBody>
          <a:bodyPr/>
          <a:lstStyle/>
          <a:p>
            <a:endParaRPr lang="es-CO"/>
          </a:p>
        </p:txBody>
      </p:sp>
      <p:sp>
        <p:nvSpPr>
          <p:cNvPr id="7" name="6 Marcador de número de diapositiva"/>
          <p:cNvSpPr>
            <a:spLocks noGrp="1"/>
          </p:cNvSpPr>
          <p:nvPr>
            <p:ph type="sldNum" sz="quarter" idx="12"/>
          </p:nvPr>
        </p:nvSpPr>
        <p:spPr>
          <a:xfrm>
            <a:off x="8229600" y="6477000"/>
            <a:ext cx="762000" cy="246888"/>
          </a:xfrm>
        </p:spPr>
        <p:txBody>
          <a:bodyPr/>
          <a:lstStyle/>
          <a:p>
            <a:fld id="{AA1A6546-EC1E-4001-8940-0028CD3BD4E6}" type="slidenum">
              <a:rPr lang="es-CO" smtClean="0"/>
              <a:t>‹Nº›</a:t>
            </a:fld>
            <a:endParaRPr lang="es-CO"/>
          </a:p>
        </p:txBody>
      </p:sp>
      <p:sp>
        <p:nvSpPr>
          <p:cNvPr id="11" name="10 Conector recto"/>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30" name="29 Título"/>
          <p:cNvSpPr>
            <a:spLocks noGrp="1"/>
          </p:cNvSpPr>
          <p:nvPr>
            <p:ph type="title"/>
          </p:nvPr>
        </p:nvSpPr>
        <p:spPr>
          <a:xfrm>
            <a:off x="301752" y="457200"/>
            <a:ext cx="8686800" cy="841248"/>
          </a:xfrm>
        </p:spPr>
        <p:txBody>
          <a:bodyPr/>
          <a:lstStyle/>
          <a:p>
            <a:r>
              <a:rPr kumimoji="0" lang="es-ES" smtClean="0"/>
              <a:t>Haga clic para modificar el estilo de título del patrón</a:t>
            </a:r>
            <a:endParaRPr kumimoji="0" lang="en-US"/>
          </a:p>
        </p:txBody>
      </p:sp>
      <p:sp>
        <p:nvSpPr>
          <p:cNvPr id="12" name="11 Marcador de fecha"/>
          <p:cNvSpPr>
            <a:spLocks noGrp="1"/>
          </p:cNvSpPr>
          <p:nvPr>
            <p:ph type="dt" sz="half" idx="10"/>
          </p:nvPr>
        </p:nvSpPr>
        <p:spPr/>
        <p:txBody>
          <a:bodyPr/>
          <a:lstStyle/>
          <a:p>
            <a:fld id="{C718D579-C983-41CF-846A-BEF8AFBEAC33}" type="datetimeFigureOut">
              <a:rPr lang="es-CO" smtClean="0"/>
              <a:t>27/09/2016</a:t>
            </a:fld>
            <a:endParaRPr lang="es-CO"/>
          </a:p>
        </p:txBody>
      </p:sp>
      <p:sp>
        <p:nvSpPr>
          <p:cNvPr id="21" name="20 Marcador de pie de página"/>
          <p:cNvSpPr>
            <a:spLocks noGrp="1"/>
          </p:cNvSpPr>
          <p:nvPr>
            <p:ph type="ftr" sz="quarter" idx="11"/>
          </p:nvPr>
        </p:nvSpPr>
        <p:spPr/>
        <p:txBody>
          <a:bodyPr/>
          <a:lstStyle/>
          <a:p>
            <a:endParaRPr lang="es-CO"/>
          </a:p>
        </p:txBody>
      </p:sp>
      <p:sp>
        <p:nvSpPr>
          <p:cNvPr id="6" name="5 Marcador de número de diapositiva"/>
          <p:cNvSpPr>
            <a:spLocks noGrp="1"/>
          </p:cNvSpPr>
          <p:nvPr>
            <p:ph type="sldNum" sz="quarter" idx="12"/>
          </p:nvPr>
        </p:nvSpPr>
        <p:spPr/>
        <p:txBody>
          <a:bodyPr/>
          <a:lstStyle/>
          <a:p>
            <a:fld id="{AA1A6546-EC1E-4001-8940-0028CD3BD4E6}" type="slidenum">
              <a:rPr lang="es-CO" smtClean="0"/>
              <a:t>‹Nº›</a:t>
            </a:fld>
            <a:endParaRPr lang="es-CO"/>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3" name="2 Marcador de fecha"/>
          <p:cNvSpPr>
            <a:spLocks noGrp="1"/>
          </p:cNvSpPr>
          <p:nvPr>
            <p:ph type="dt" sz="half" idx="10"/>
          </p:nvPr>
        </p:nvSpPr>
        <p:spPr/>
        <p:txBody>
          <a:bodyPr/>
          <a:lstStyle/>
          <a:p>
            <a:fld id="{C718D579-C983-41CF-846A-BEF8AFBEAC33}" type="datetimeFigureOut">
              <a:rPr lang="es-CO" smtClean="0"/>
              <a:t>27/09/2016</a:t>
            </a:fld>
            <a:endParaRPr lang="es-CO"/>
          </a:p>
        </p:txBody>
      </p:sp>
      <p:sp>
        <p:nvSpPr>
          <p:cNvPr id="24" name="23 Marcador de pie de página"/>
          <p:cNvSpPr>
            <a:spLocks noGrp="1"/>
          </p:cNvSpPr>
          <p:nvPr>
            <p:ph type="ftr" sz="quarter" idx="11"/>
          </p:nvPr>
        </p:nvSpPr>
        <p:spPr/>
        <p:txBody>
          <a:bodyPr/>
          <a:lstStyle/>
          <a:p>
            <a:endParaRPr lang="es-CO"/>
          </a:p>
        </p:txBody>
      </p:sp>
      <p:sp>
        <p:nvSpPr>
          <p:cNvPr id="7" name="6 Marcador de número de diapositiva"/>
          <p:cNvSpPr>
            <a:spLocks noGrp="1"/>
          </p:cNvSpPr>
          <p:nvPr>
            <p:ph type="sldNum" sz="quarter" idx="12"/>
          </p:nvPr>
        </p:nvSpPr>
        <p:spPr/>
        <p:txBody>
          <a:bodyPr/>
          <a:lstStyle/>
          <a:p>
            <a:fld id="{AA1A6546-EC1E-4001-8940-0028CD3BD4E6}" type="slidenum">
              <a:rPr lang="es-CO" smtClean="0"/>
              <a:t>‹Nº›</a:t>
            </a:fld>
            <a:endParaRPr lang="es-CO"/>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8" name="7 Conector recto"/>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11 Título"/>
          <p:cNvSpPr>
            <a:spLocks noGrp="1"/>
          </p:cNvSpPr>
          <p:nvPr>
            <p:ph type="title"/>
          </p:nvPr>
        </p:nvSpPr>
        <p:spPr>
          <a:xfrm>
            <a:off x="457200" y="5486400"/>
            <a:ext cx="8458200" cy="520700"/>
          </a:xfrm>
        </p:spPr>
        <p:txBody>
          <a:bodyPr anchor="ctr"/>
          <a:lstStyle>
            <a:lvl1pPr algn="l">
              <a:buNone/>
              <a:defRPr sz="2000" b="1"/>
            </a:lvl1pPr>
          </a:lstStyle>
          <a:p>
            <a:r>
              <a:rPr kumimoji="0" lang="es-ES" smtClean="0"/>
              <a:t>Haga clic para modificar el estilo de título del patrón</a:t>
            </a:r>
            <a:endParaRPr kumimoji="0" lang="en-US"/>
          </a:p>
        </p:txBody>
      </p:sp>
      <p:sp>
        <p:nvSpPr>
          <p:cNvPr id="26" name="25 Marcador de texto"/>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s-ES" smtClean="0"/>
              <a:t>Haga clic para modificar el estilo de texto del patrón</a:t>
            </a:r>
          </a:p>
        </p:txBody>
      </p:sp>
      <p:sp>
        <p:nvSpPr>
          <p:cNvPr id="14" name="13 Marcador de contenido"/>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25" name="24 Marcador de fecha"/>
          <p:cNvSpPr>
            <a:spLocks noGrp="1"/>
          </p:cNvSpPr>
          <p:nvPr>
            <p:ph type="dt" sz="half" idx="10"/>
          </p:nvPr>
        </p:nvSpPr>
        <p:spPr/>
        <p:txBody>
          <a:bodyPr/>
          <a:lstStyle/>
          <a:p>
            <a:fld id="{C718D579-C983-41CF-846A-BEF8AFBEAC33}" type="datetimeFigureOut">
              <a:rPr lang="es-CO" smtClean="0"/>
              <a:t>27/09/2016</a:t>
            </a:fld>
            <a:endParaRPr lang="es-CO"/>
          </a:p>
        </p:txBody>
      </p:sp>
      <p:sp>
        <p:nvSpPr>
          <p:cNvPr id="29" name="28 Marcador de pie de página"/>
          <p:cNvSpPr>
            <a:spLocks noGrp="1"/>
          </p:cNvSpPr>
          <p:nvPr>
            <p:ph type="ftr" sz="quarter" idx="11"/>
          </p:nvPr>
        </p:nvSpPr>
        <p:spPr/>
        <p:txBody>
          <a:bodyPr/>
          <a:lstStyle/>
          <a:p>
            <a:endParaRPr lang="es-CO"/>
          </a:p>
        </p:txBody>
      </p:sp>
      <p:sp>
        <p:nvSpPr>
          <p:cNvPr id="7" name="6 Marcador de número de diapositiva"/>
          <p:cNvSpPr>
            <a:spLocks noGrp="1"/>
          </p:cNvSpPr>
          <p:nvPr>
            <p:ph type="sldNum" sz="quarter" idx="12"/>
          </p:nvPr>
        </p:nvSpPr>
        <p:spPr/>
        <p:txBody>
          <a:bodyPr/>
          <a:lstStyle/>
          <a:p>
            <a:fld id="{AA1A6546-EC1E-4001-8940-0028CD3BD4E6}" type="slidenum">
              <a:rPr lang="es-CO" smtClean="0"/>
              <a:t>‹Nº›</a:t>
            </a:fld>
            <a:endParaRPr lang="es-CO"/>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13" name="12 Marcador de posición de imagen"/>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s-ES" smtClean="0"/>
              <a:t>Haga clic en el icono para agregar una imagen</a:t>
            </a:r>
            <a:endParaRPr kumimoji="0" lang="en-US" dirty="0"/>
          </a:p>
        </p:txBody>
      </p:sp>
      <p:sp>
        <p:nvSpPr>
          <p:cNvPr id="7" name="6 Marcador de fecha"/>
          <p:cNvSpPr>
            <a:spLocks noGrp="1"/>
          </p:cNvSpPr>
          <p:nvPr>
            <p:ph type="dt" sz="half" idx="10"/>
          </p:nvPr>
        </p:nvSpPr>
        <p:spPr/>
        <p:txBody>
          <a:bodyPr/>
          <a:lstStyle/>
          <a:p>
            <a:fld id="{C718D579-C983-41CF-846A-BEF8AFBEAC33}" type="datetimeFigureOut">
              <a:rPr lang="es-CO" smtClean="0"/>
              <a:t>27/09/2016</a:t>
            </a:fld>
            <a:endParaRPr lang="es-CO"/>
          </a:p>
        </p:txBody>
      </p:sp>
      <p:sp>
        <p:nvSpPr>
          <p:cNvPr id="5" name="4 Marcador de pie de página"/>
          <p:cNvSpPr>
            <a:spLocks noGrp="1"/>
          </p:cNvSpPr>
          <p:nvPr>
            <p:ph type="ftr" sz="quarter" idx="11"/>
          </p:nvPr>
        </p:nvSpPr>
        <p:spPr/>
        <p:txBody>
          <a:bodyPr/>
          <a:lstStyle/>
          <a:p>
            <a:endParaRPr lang="es-CO"/>
          </a:p>
        </p:txBody>
      </p:sp>
      <p:sp>
        <p:nvSpPr>
          <p:cNvPr id="31" name="30 Marcador de número de diapositiva"/>
          <p:cNvSpPr>
            <a:spLocks noGrp="1"/>
          </p:cNvSpPr>
          <p:nvPr>
            <p:ph type="sldNum" sz="quarter" idx="12"/>
          </p:nvPr>
        </p:nvSpPr>
        <p:spPr/>
        <p:txBody>
          <a:bodyPr/>
          <a:lstStyle/>
          <a:p>
            <a:fld id="{AA1A6546-EC1E-4001-8940-0028CD3BD4E6}" type="slidenum">
              <a:rPr lang="es-CO" smtClean="0"/>
              <a:t>‹Nº›</a:t>
            </a:fld>
            <a:endParaRPr lang="es-CO"/>
          </a:p>
        </p:txBody>
      </p:sp>
      <p:sp>
        <p:nvSpPr>
          <p:cNvPr id="17" name="16 Título"/>
          <p:cNvSpPr>
            <a:spLocks noGrp="1"/>
          </p:cNvSpPr>
          <p:nvPr>
            <p:ph type="title"/>
          </p:nvPr>
        </p:nvSpPr>
        <p:spPr>
          <a:xfrm>
            <a:off x="381000" y="4993760"/>
            <a:ext cx="5867400" cy="522288"/>
          </a:xfrm>
        </p:spPr>
        <p:txBody>
          <a:bodyPr anchor="ctr"/>
          <a:lstStyle>
            <a:lvl1pPr algn="l">
              <a:buNone/>
              <a:defRPr sz="2000" b="1"/>
            </a:lvl1pPr>
          </a:lstStyle>
          <a:p>
            <a:r>
              <a:rPr kumimoji="0" lang="es-ES" smtClean="0"/>
              <a:t>Haga clic para modificar el estilo de título del patrón</a:t>
            </a:r>
            <a:endParaRPr kumimoji="0" lang="en-US"/>
          </a:p>
        </p:txBody>
      </p:sp>
      <p:sp>
        <p:nvSpPr>
          <p:cNvPr id="26" name="25 Marcador de texto"/>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s-ES" smtClean="0"/>
              <a:t>Haga clic para modificar el estilo de texto del patrón</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6 Conector recto"/>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7 Marcador de texto"/>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1" name="10 Marcador de fecha"/>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C718D579-C983-41CF-846A-BEF8AFBEAC33}" type="datetimeFigureOut">
              <a:rPr lang="es-CO" smtClean="0"/>
              <a:t>27/09/2016</a:t>
            </a:fld>
            <a:endParaRPr lang="es-CO"/>
          </a:p>
        </p:txBody>
      </p:sp>
      <p:sp>
        <p:nvSpPr>
          <p:cNvPr id="28" name="27 Marcador de pie de página"/>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s-CO"/>
          </a:p>
        </p:txBody>
      </p:sp>
      <p:sp>
        <p:nvSpPr>
          <p:cNvPr id="5" name="4 Marcador de número de diapositiva"/>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AA1A6546-EC1E-4001-8940-0028CD3BD4E6}" type="slidenum">
              <a:rPr lang="es-CO" smtClean="0"/>
              <a:t>‹Nº›</a:t>
            </a:fld>
            <a:endParaRPr lang="es-CO"/>
          </a:p>
        </p:txBody>
      </p:sp>
      <p:sp>
        <p:nvSpPr>
          <p:cNvPr id="10" name="9 Marcador de título"/>
          <p:cNvSpPr>
            <a:spLocks noGrp="1"/>
          </p:cNvSpPr>
          <p:nvPr>
            <p:ph type="title"/>
          </p:nvPr>
        </p:nvSpPr>
        <p:spPr>
          <a:xfrm>
            <a:off x="304800" y="457200"/>
            <a:ext cx="8686800" cy="838200"/>
          </a:xfrm>
          <a:prstGeom prst="rect">
            <a:avLst/>
          </a:prstGeom>
        </p:spPr>
        <p:txBody>
          <a:bodyPr vert="horz" anchor="ctr">
            <a:normAutofit/>
          </a:bodyPr>
          <a:lstStyle/>
          <a:p>
            <a:r>
              <a:rPr kumimoji="0" lang="es-ES" smtClean="0"/>
              <a:t>Haga clic para modificar el estilo de título del patrón</a:t>
            </a:r>
            <a:endParaRPr kumimoji="0" lang="en-US"/>
          </a:p>
        </p:txBody>
      </p:sp>
      <p:sp>
        <p:nvSpPr>
          <p:cNvPr id="9" name="8 Conector recto"/>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11 Conector recto"/>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6.xml"/><Relationship Id="rId5" Type="http://schemas.openxmlformats.org/officeDocument/2006/relationships/image" Target="../media/image10.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65322" y="764704"/>
            <a:ext cx="7772400" cy="1440160"/>
          </a:xfrm>
        </p:spPr>
        <p:txBody>
          <a:bodyPr/>
          <a:lstStyle/>
          <a:p>
            <a:pPr algn="ctr"/>
            <a:r>
              <a:rPr lang="es-CO" b="1" dirty="0" smtClean="0">
                <a:solidFill>
                  <a:srgbClr val="FF0066"/>
                </a:solidFill>
              </a:rPr>
              <a:t>LA FIBRA OPTICA</a:t>
            </a:r>
            <a:endParaRPr lang="es-CO" b="1" dirty="0">
              <a:solidFill>
                <a:srgbClr val="FF0066"/>
              </a:solidFill>
            </a:endParaRPr>
          </a:p>
        </p:txBody>
      </p:sp>
      <p:sp>
        <p:nvSpPr>
          <p:cNvPr id="3" name="2 Subtítulo"/>
          <p:cNvSpPr>
            <a:spLocks noGrp="1"/>
          </p:cNvSpPr>
          <p:nvPr>
            <p:ph type="subTitle" idx="1"/>
          </p:nvPr>
        </p:nvSpPr>
        <p:spPr>
          <a:xfrm>
            <a:off x="3851920" y="3886200"/>
            <a:ext cx="360040" cy="262880"/>
          </a:xfrm>
        </p:spPr>
        <p:txBody>
          <a:bodyPr>
            <a:normAutofit fontScale="55000" lnSpcReduction="20000"/>
          </a:bodyPr>
          <a:lstStyle/>
          <a:p>
            <a:r>
              <a:rPr lang="es-CO" dirty="0" smtClean="0"/>
              <a:t>A</a:t>
            </a:r>
            <a:endParaRPr lang="es-CO"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2060848"/>
            <a:ext cx="8167956" cy="42099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756544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CO" b="1" dirty="0" smtClean="0">
                <a:solidFill>
                  <a:srgbClr val="FF0066"/>
                </a:solidFill>
              </a:rPr>
              <a:t>QUE ES LA FIRBRA OPTICA</a:t>
            </a:r>
            <a:endParaRPr lang="es-CO" b="1" dirty="0">
              <a:solidFill>
                <a:srgbClr val="FF0066"/>
              </a:solidFill>
            </a:endParaRPr>
          </a:p>
        </p:txBody>
      </p:sp>
      <p:sp>
        <p:nvSpPr>
          <p:cNvPr id="3" name="2 Marcador de contenido"/>
          <p:cNvSpPr>
            <a:spLocks noGrp="1"/>
          </p:cNvSpPr>
          <p:nvPr>
            <p:ph idx="1"/>
          </p:nvPr>
        </p:nvSpPr>
        <p:spPr/>
        <p:txBody>
          <a:bodyPr>
            <a:normAutofit/>
          </a:bodyPr>
          <a:lstStyle/>
          <a:p>
            <a:r>
              <a:rPr lang="es-CO" sz="2200" dirty="0"/>
              <a:t>La fibra óptica es un medio de transmisión, empleado habitualmente en redes de datos y telecomunicaciones, consiste en un hilo muy fino de material transparente, vidrio o materiales plásticos, por el que se envían pulsos de luz que representan los datos a transmitir. El haz de luz queda completamente confinado y se propaga por el interior de la fibra con un ángulo de reflexión por encima del ángulo límite de reflexión total, en función de la ley de Snell. La fuente de luz puede provenir de un láser o un diodo led</a:t>
            </a:r>
            <a:r>
              <a:rPr lang="es-CO" sz="2200" dirty="0" smtClean="0"/>
              <a:t>. </a:t>
            </a:r>
            <a:endParaRPr lang="es-CO" sz="2200"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9712" y="4581129"/>
            <a:ext cx="5112568" cy="20162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245285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CO" b="1" dirty="0" smtClean="0">
                <a:solidFill>
                  <a:srgbClr val="FF0066"/>
                </a:solidFill>
              </a:rPr>
              <a:t>HISTORIA DE LA FIBRA OPTICA </a:t>
            </a:r>
            <a:endParaRPr lang="es-CO" b="1" dirty="0">
              <a:solidFill>
                <a:srgbClr val="FF0066"/>
              </a:solidFill>
            </a:endParaRPr>
          </a:p>
        </p:txBody>
      </p:sp>
      <p:sp>
        <p:nvSpPr>
          <p:cNvPr id="3" name="2 Marcador de contenido"/>
          <p:cNvSpPr>
            <a:spLocks noGrp="1"/>
          </p:cNvSpPr>
          <p:nvPr>
            <p:ph idx="1"/>
          </p:nvPr>
        </p:nvSpPr>
        <p:spPr/>
        <p:txBody>
          <a:bodyPr>
            <a:normAutofit/>
          </a:bodyPr>
          <a:lstStyle/>
          <a:p>
            <a:r>
              <a:rPr lang="es-CO" sz="2000" dirty="0"/>
              <a:t>Los antiguos griegos usaban espejos para transmitir información, de modo rudimentario, usando luz solar. En 1792, Claude Chappe diseñó un sistema de telegrafía óptica, que, mediante el uso de un código, torres y espejos distribuidos a lo largo de los 200 km que separan a Lille de París, conseguía transmiAunque en 1820 eran conocidas las ecuaciones por las que se rige la captura de la luz dentro de una placa de cristal lisa, no sería sino 90 años más tarde cuando estas ecuaciones se aplicaron hacia los llamados cables de vidrio gracias a los trabajos de los físicos Demetrius Hondros y Peter Debye en 1910.tir un mensaje en tan sólo 16 minutos</a:t>
            </a:r>
            <a:r>
              <a:rPr lang="es-CO" sz="2000" dirty="0" smtClean="0"/>
              <a:t>.</a:t>
            </a:r>
          </a:p>
          <a:p>
            <a:endParaRPr lang="es-CO" sz="2000" dirty="0" smtClean="0"/>
          </a:p>
          <a:p>
            <a:endParaRPr lang="es-CO" sz="2000"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9712" y="4581128"/>
            <a:ext cx="4752528" cy="19442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277020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CO" b="1" dirty="0" smtClean="0">
                <a:solidFill>
                  <a:srgbClr val="FF0066"/>
                </a:solidFill>
              </a:rPr>
              <a:t>PROCESO DE FABRICACION</a:t>
            </a:r>
            <a:endParaRPr lang="es-CO" b="1" dirty="0">
              <a:solidFill>
                <a:srgbClr val="FF0066"/>
              </a:solidFill>
            </a:endParaRPr>
          </a:p>
        </p:txBody>
      </p:sp>
      <p:sp>
        <p:nvSpPr>
          <p:cNvPr id="3" name="2 Marcador de contenido"/>
          <p:cNvSpPr>
            <a:spLocks noGrp="1"/>
          </p:cNvSpPr>
          <p:nvPr>
            <p:ph idx="1"/>
          </p:nvPr>
        </p:nvSpPr>
        <p:spPr/>
        <p:txBody>
          <a:bodyPr>
            <a:normAutofit/>
          </a:bodyPr>
          <a:lstStyle/>
          <a:p>
            <a:r>
              <a:rPr lang="es-CO" sz="2000" dirty="0"/>
              <a:t>Fue desarrollado originalmente por Corning Glass y modificado por los Laboratorios Bell para su uso industrial. Utiliza un tubo de cuarzo puro de donde se parte y es depositada en su interior la mezcla de dióxido de silicio y aditivos de dopado en forma de capas concéntricas. A continuación en el proceso industrial se instala el tubo en un torno giratorio</a:t>
            </a:r>
            <a:r>
              <a:rPr lang="es-CO" sz="2000" dirty="0" smtClean="0"/>
              <a:t>. </a:t>
            </a:r>
            <a:endParaRPr lang="es-CO" sz="2000"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3429000"/>
            <a:ext cx="7200800" cy="31683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567975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01752" y="0"/>
            <a:ext cx="8686800" cy="2204864"/>
          </a:xfrm>
        </p:spPr>
        <p:txBody>
          <a:bodyPr>
            <a:normAutofit/>
          </a:bodyPr>
          <a:lstStyle/>
          <a:p>
            <a:pPr algn="ctr"/>
            <a:r>
              <a:rPr lang="es-CO" b="1" dirty="0" smtClean="0">
                <a:solidFill>
                  <a:srgbClr val="FF0066"/>
                </a:solidFill>
              </a:rPr>
              <a:t>TIPOS DE FIBRAS OPTICAS </a:t>
            </a:r>
            <a:br>
              <a:rPr lang="es-CO" b="1" dirty="0" smtClean="0">
                <a:solidFill>
                  <a:srgbClr val="FF0066"/>
                </a:solidFill>
              </a:rPr>
            </a:br>
            <a:endParaRPr lang="es-CO" b="1" dirty="0">
              <a:solidFill>
                <a:srgbClr val="FF0066"/>
              </a:solidFill>
            </a:endParaRP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48064" y="1684758"/>
            <a:ext cx="3744417" cy="26743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716" y="1684758"/>
            <a:ext cx="4327823" cy="26743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717" y="4504023"/>
            <a:ext cx="4327823" cy="20882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5"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48064" y="4504023"/>
            <a:ext cx="3744416" cy="20882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72630844"/>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Viajes">
  <a:themeElements>
    <a:clrScheme name="Viajes">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Viajes">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Viajes">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35</TotalTime>
  <Words>307</Words>
  <Application>Microsoft Office PowerPoint</Application>
  <PresentationFormat>Presentación en pantalla (4:3)</PresentationFormat>
  <Paragraphs>9</Paragraphs>
  <Slides>5</Slides>
  <Notes>0</Notes>
  <HiddenSlides>0</HiddenSlides>
  <MMClips>0</MMClips>
  <ScaleCrop>false</ScaleCrop>
  <HeadingPairs>
    <vt:vector size="4" baseType="variant">
      <vt:variant>
        <vt:lpstr>Tema</vt:lpstr>
      </vt:variant>
      <vt:variant>
        <vt:i4>1</vt:i4>
      </vt:variant>
      <vt:variant>
        <vt:lpstr>Títulos de diapositiva</vt:lpstr>
      </vt:variant>
      <vt:variant>
        <vt:i4>5</vt:i4>
      </vt:variant>
    </vt:vector>
  </HeadingPairs>
  <TitlesOfParts>
    <vt:vector size="6" baseType="lpstr">
      <vt:lpstr>Viajes</vt:lpstr>
      <vt:lpstr>LA FIBRA OPTICA</vt:lpstr>
      <vt:lpstr>QUE ES LA FIRBRA OPTICA</vt:lpstr>
      <vt:lpstr>HISTORIA DE LA FIBRA OPTICA </vt:lpstr>
      <vt:lpstr>PROCESO DE FABRICACION</vt:lpstr>
      <vt:lpstr>TIPOS DE FIBRAS OPTICAS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 FIBRA OPTICA</dc:title>
  <dc:creator>Familia</dc:creator>
  <cp:lastModifiedBy>Familia</cp:lastModifiedBy>
  <cp:revision>3</cp:revision>
  <dcterms:created xsi:type="dcterms:W3CDTF">2016-09-27T19:47:42Z</dcterms:created>
  <dcterms:modified xsi:type="dcterms:W3CDTF">2016-09-27T20:23:11Z</dcterms:modified>
</cp:coreProperties>
</file>